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64" r:id="rId11"/>
    <p:sldId id="266" r:id="rId12"/>
    <p:sldId id="267" r:id="rId13"/>
    <p:sldId id="270" r:id="rId14"/>
  </p:sldIdLst>
  <p:sldSz cx="9144000" cy="6858000" type="screen4x3"/>
  <p:notesSz cx="6858000" cy="9144000"/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144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ladsholder til dato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6B5A02-1A2A-4456-A8A8-DDC5D28769F0}" type="datetimeFigureOut">
              <a:rPr lang="da-DK" smtClean="0"/>
              <a:pPr/>
              <a:t>11-05-2018</a:t>
            </a:fld>
            <a:endParaRPr lang="da-DK"/>
          </a:p>
        </p:txBody>
      </p:sp>
      <p:sp>
        <p:nvSpPr>
          <p:cNvPr id="17" name="Pladsholder til sidefod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29" name="Pladsholder til diasnumm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1F1B2B-5BF0-4A97-8380-6C0B287758C4}" type="slidenum">
              <a:rPr lang="da-DK" smtClean="0"/>
              <a:pPr/>
              <a:t>‹nr.›</a:t>
            </a:fld>
            <a:endParaRPr lang="da-DK"/>
          </a:p>
        </p:txBody>
      </p:sp>
      <p:sp>
        <p:nvSpPr>
          <p:cNvPr id="32" name="Rektangel 31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Rektangel 38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40" name="Rektangel 39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41" name="Rektangel 40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2" name="Rektangel 41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8" name="Titel 7"/>
          <p:cNvSpPr>
            <a:spLocks noGrp="1"/>
          </p:cNvSpPr>
          <p:nvPr>
            <p:ph type="ctrTitle"/>
          </p:nvPr>
        </p:nvSpPr>
        <p:spPr>
          <a:xfrm>
            <a:off x="914400" y="4343400"/>
            <a:ext cx="7772400" cy="1975104"/>
          </a:xfrm>
        </p:spPr>
        <p:txBody>
          <a:bodyPr/>
          <a:lstStyle>
            <a:lvl1pPr marR="9144" algn="l">
              <a:defRPr sz="4000" b="1" cap="all" spc="0" baseline="0">
                <a:effectLst>
                  <a:reflection blurRad="12700" stA="34000" endA="740" endPos="53000" dir="5400000" sy="-100000" algn="bl" rotWithShape="0"/>
                </a:effectLst>
              </a:defRPr>
            </a:lvl1pPr>
            <a:extLst/>
          </a:lstStyle>
          <a:p>
            <a:r>
              <a:rPr kumimoji="0" lang="da-DK"/>
              <a:t>Klik for at redigere titeltypografi i masteren</a:t>
            </a:r>
            <a:endParaRPr kumimoji="0" lang="en-US"/>
          </a:p>
        </p:txBody>
      </p:sp>
      <p:sp>
        <p:nvSpPr>
          <p:cNvPr id="9" name="Undertitel 8"/>
          <p:cNvSpPr>
            <a:spLocks noGrp="1"/>
          </p:cNvSpPr>
          <p:nvPr>
            <p:ph type="subTitle" idx="1"/>
          </p:nvPr>
        </p:nvSpPr>
        <p:spPr>
          <a:xfrm>
            <a:off x="914400" y="2834640"/>
            <a:ext cx="7772400" cy="1508760"/>
          </a:xfrm>
        </p:spPr>
        <p:txBody>
          <a:bodyPr lIns="100584" tIns="45720" anchor="b"/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da-DK"/>
              <a:t>Klik for at redigere undertiteltypografien i masteren</a:t>
            </a:r>
            <a:endParaRPr kumimoji="0" lang="en-US"/>
          </a:p>
        </p:txBody>
      </p:sp>
      <p:sp>
        <p:nvSpPr>
          <p:cNvPr id="56" name="Rektangel 55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5" name="Rektangel 64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6" name="Rektangel 65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7" name="Rektangel 66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da-DK"/>
              <a:t>Klik for at redigere titeltypografi i masteren</a:t>
            </a:r>
            <a:endParaRPr kumimoji="0" lang="en-US"/>
          </a:p>
        </p:txBody>
      </p:sp>
      <p:sp>
        <p:nvSpPr>
          <p:cNvPr id="3" name="Pladsholder til lodret tite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da-DK"/>
              <a:t>Klik for at redigere typografi i masteren</a:t>
            </a:r>
          </a:p>
          <a:p>
            <a:pPr lvl="1" eaLnBrk="1" latinLnBrk="0" hangingPunct="1"/>
            <a:r>
              <a:rPr lang="da-DK"/>
              <a:t>Andet niveau</a:t>
            </a:r>
          </a:p>
          <a:p>
            <a:pPr lvl="2" eaLnBrk="1" latinLnBrk="0" hangingPunct="1"/>
            <a:r>
              <a:rPr lang="da-DK"/>
              <a:t>Tredje niveau</a:t>
            </a:r>
          </a:p>
          <a:p>
            <a:pPr lvl="3" eaLnBrk="1" latinLnBrk="0" hangingPunct="1"/>
            <a:r>
              <a:rPr lang="da-DK"/>
              <a:t>Fjerde niveau</a:t>
            </a:r>
          </a:p>
          <a:p>
            <a:pPr lvl="4" eaLnBrk="1" latinLnBrk="0" hangingPunct="1"/>
            <a:r>
              <a:rPr lang="da-DK"/>
              <a:t>Femte niveau</a:t>
            </a:r>
            <a:endParaRPr kumimoji="0" lang="en-US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6B5A02-1A2A-4456-A8A8-DDC5D28769F0}" type="datetimeFigureOut">
              <a:rPr lang="da-DK" smtClean="0"/>
              <a:pPr/>
              <a:t>11-05-2018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1F1B2B-5BF0-4A97-8380-6C0B287758C4}" type="slidenum">
              <a:rPr lang="da-DK" smtClean="0"/>
              <a:pPr/>
              <a:t>‹nr.›</a:t>
            </a:fld>
            <a:endParaRPr lang="da-DK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et titel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981200" cy="5851525"/>
          </a:xfrm>
        </p:spPr>
        <p:txBody>
          <a:bodyPr vert="eaVert" anchor="ctr"/>
          <a:lstStyle/>
          <a:p>
            <a:r>
              <a:rPr kumimoji="0" lang="da-DK"/>
              <a:t>Klik for at redigere titeltypografi i masteren</a:t>
            </a:r>
            <a:endParaRPr kumimoji="0" lang="en-US"/>
          </a:p>
        </p:txBody>
      </p:sp>
      <p:sp>
        <p:nvSpPr>
          <p:cNvPr id="3" name="Pladsholder til lodret titel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5867400" cy="5851525"/>
          </a:xfrm>
        </p:spPr>
        <p:txBody>
          <a:bodyPr vert="eaVert"/>
          <a:lstStyle/>
          <a:p>
            <a:pPr lvl="0" eaLnBrk="1" latinLnBrk="0" hangingPunct="1"/>
            <a:r>
              <a:rPr lang="da-DK"/>
              <a:t>Klik for at redigere typografi i masteren</a:t>
            </a:r>
          </a:p>
          <a:p>
            <a:pPr lvl="1" eaLnBrk="1" latinLnBrk="0" hangingPunct="1"/>
            <a:r>
              <a:rPr lang="da-DK"/>
              <a:t>Andet niveau</a:t>
            </a:r>
          </a:p>
          <a:p>
            <a:pPr lvl="2" eaLnBrk="1" latinLnBrk="0" hangingPunct="1"/>
            <a:r>
              <a:rPr lang="da-DK"/>
              <a:t>Tredje niveau</a:t>
            </a:r>
          </a:p>
          <a:p>
            <a:pPr lvl="3" eaLnBrk="1" latinLnBrk="0" hangingPunct="1"/>
            <a:r>
              <a:rPr lang="da-DK"/>
              <a:t>Fjerde niveau</a:t>
            </a:r>
          </a:p>
          <a:p>
            <a:pPr lvl="4" eaLnBrk="1" latinLnBrk="0" hangingPunct="1"/>
            <a:r>
              <a:rPr lang="da-DK"/>
              <a:t>Femte niveau</a:t>
            </a:r>
            <a:endParaRPr kumimoji="0" lang="en-US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6B5A02-1A2A-4456-A8A8-DDC5D28769F0}" type="datetimeFigureOut">
              <a:rPr lang="da-DK" smtClean="0"/>
              <a:pPr/>
              <a:t>11-05-2018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1F1B2B-5BF0-4A97-8380-6C0B287758C4}" type="slidenum">
              <a:rPr lang="da-DK" smtClean="0"/>
              <a:pPr/>
              <a:t>‹nr.›</a:t>
            </a:fld>
            <a:endParaRPr lang="da-DK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da-DK"/>
              <a:t>Klik for at redigere titeltypografi i masteren</a:t>
            </a:r>
            <a:endParaRPr kumimoji="0" lang="en-US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da-DK"/>
              <a:t>Klik for at redigere typografi i masteren</a:t>
            </a:r>
          </a:p>
          <a:p>
            <a:pPr lvl="1" eaLnBrk="1" latinLnBrk="0" hangingPunct="1"/>
            <a:r>
              <a:rPr lang="da-DK"/>
              <a:t>Andet niveau</a:t>
            </a:r>
          </a:p>
          <a:p>
            <a:pPr lvl="2" eaLnBrk="1" latinLnBrk="0" hangingPunct="1"/>
            <a:r>
              <a:rPr lang="da-DK"/>
              <a:t>Tredje niveau</a:t>
            </a:r>
          </a:p>
          <a:p>
            <a:pPr lvl="3" eaLnBrk="1" latinLnBrk="0" hangingPunct="1"/>
            <a:r>
              <a:rPr lang="da-DK"/>
              <a:t>Fjerde niveau</a:t>
            </a:r>
          </a:p>
          <a:p>
            <a:pPr lvl="4" eaLnBrk="1" latinLnBrk="0" hangingPunct="1"/>
            <a:r>
              <a:rPr lang="da-DK"/>
              <a:t>Femte niveau</a:t>
            </a:r>
            <a:endParaRPr kumimoji="0" lang="en-US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6B5A02-1A2A-4456-A8A8-DDC5D28769F0}" type="datetimeFigureOut">
              <a:rPr lang="da-DK" smtClean="0"/>
              <a:pPr/>
              <a:t>11-05-2018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1F1B2B-5BF0-4A97-8380-6C0B287758C4}" type="slidenum">
              <a:rPr lang="da-DK" smtClean="0"/>
              <a:pPr/>
              <a:t>‹nr.›</a:t>
            </a:fld>
            <a:endParaRPr lang="da-DK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Kombinationstegning 13"/>
          <p:cNvSpPr>
            <a:spLocks/>
          </p:cNvSpPr>
          <p:nvPr/>
        </p:nvSpPr>
        <p:spPr bwMode="auto">
          <a:xfrm>
            <a:off x="4828952" y="1073888"/>
            <a:ext cx="4322136" cy="5791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3648"/>
              </a:cxn>
              <a:cxn ang="0">
                <a:pos x="720" y="2016"/>
              </a:cxn>
              <a:cxn ang="0">
                <a:pos x="2736" y="0"/>
              </a:cxn>
              <a:cxn ang="0">
                <a:pos x="2736" y="96"/>
              </a:cxn>
              <a:cxn ang="0">
                <a:pos x="744" y="2038"/>
              </a:cxn>
              <a:cxn ang="0">
                <a:pos x="48" y="3648"/>
              </a:cxn>
              <a:cxn ang="0">
                <a:pos x="0" y="3648"/>
              </a:cxn>
            </a:cxnLst>
            <a:rect l="0" t="0" r="0" b="0"/>
            <a:pathLst>
              <a:path w="2736" h="3648">
                <a:moveTo>
                  <a:pt x="0" y="3648"/>
                </a:moveTo>
                <a:lnTo>
                  <a:pt x="720" y="2016"/>
                </a:lnTo>
                <a:lnTo>
                  <a:pt x="2736" y="672"/>
                </a:lnTo>
                <a:lnTo>
                  <a:pt x="2736" y="720"/>
                </a:lnTo>
                <a:lnTo>
                  <a:pt x="744" y="2038"/>
                </a:lnTo>
                <a:lnTo>
                  <a:pt x="48" y="3648"/>
                </a:lnTo>
                <a:lnTo>
                  <a:pt x="48" y="3648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Kombinationstegning 14"/>
          <p:cNvSpPr>
            <a:spLocks/>
          </p:cNvSpPr>
          <p:nvPr/>
        </p:nvSpPr>
        <p:spPr bwMode="auto">
          <a:xfrm>
            <a:off x="373966" y="0"/>
            <a:ext cx="5514536" cy="661533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4080"/>
              </a:cxn>
              <a:cxn ang="0">
                <a:pos x="0" y="4128"/>
              </a:cxn>
              <a:cxn ang="0">
                <a:pos x="3504" y="2640"/>
              </a:cxn>
              <a:cxn ang="0">
                <a:pos x="2880" y="0"/>
              </a:cxn>
              <a:cxn ang="0">
                <a:pos x="2832" y="0"/>
              </a:cxn>
              <a:cxn ang="0">
                <a:pos x="3465" y="2619"/>
              </a:cxn>
              <a:cxn ang="0">
                <a:pos x="0" y="4080"/>
              </a:cxn>
            </a:cxnLst>
            <a:rect l="0" t="0" r="0" b="0"/>
            <a:pathLst>
              <a:path w="3504" h="4128">
                <a:moveTo>
                  <a:pt x="0" y="4080"/>
                </a:moveTo>
                <a:lnTo>
                  <a:pt x="0" y="4128"/>
                </a:lnTo>
                <a:lnTo>
                  <a:pt x="3504" y="2640"/>
                </a:lnTo>
                <a:lnTo>
                  <a:pt x="2880" y="0"/>
                </a:lnTo>
                <a:lnTo>
                  <a:pt x="2832" y="0"/>
                </a:lnTo>
                <a:lnTo>
                  <a:pt x="3465" y="2619"/>
                </a:lnTo>
                <a:lnTo>
                  <a:pt x="0" y="4080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Kombinationstegning 12"/>
          <p:cNvSpPr>
            <a:spLocks/>
          </p:cNvSpPr>
          <p:nvPr/>
        </p:nvSpPr>
        <p:spPr bwMode="auto">
          <a:xfrm rot="5236414">
            <a:off x="4462128" y="1483600"/>
            <a:ext cx="4114800" cy="118872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Kombinationstegning 15"/>
          <p:cNvSpPr>
            <a:spLocks/>
          </p:cNvSpPr>
          <p:nvPr/>
        </p:nvSpPr>
        <p:spPr bwMode="auto">
          <a:xfrm>
            <a:off x="5943600" y="0"/>
            <a:ext cx="27432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104" y="0"/>
              </a:cxn>
              <a:cxn ang="0">
                <a:pos x="1728" y="0"/>
              </a:cxn>
              <a:cxn ang="0">
                <a:pos x="0" y="2688"/>
              </a:cxn>
              <a:cxn ang="0">
                <a:pos x="1104" y="0"/>
              </a:cxn>
            </a:cxnLst>
            <a:rect l="0" t="0" r="0" b="0"/>
            <a:pathLst>
              <a:path w="1728" h="2688">
                <a:moveTo>
                  <a:pt x="1104" y="0"/>
                </a:moveTo>
                <a:lnTo>
                  <a:pt x="1728" y="0"/>
                </a:lnTo>
                <a:lnTo>
                  <a:pt x="0" y="2688"/>
                </a:lnTo>
                <a:lnTo>
                  <a:pt x="110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Kombinationstegning 16"/>
          <p:cNvSpPr>
            <a:spLocks/>
          </p:cNvSpPr>
          <p:nvPr/>
        </p:nvSpPr>
        <p:spPr bwMode="auto">
          <a:xfrm>
            <a:off x="5943600" y="4267200"/>
            <a:ext cx="3200400" cy="11430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2016" y="240"/>
              </a:cxn>
              <a:cxn ang="0">
                <a:pos x="2016" y="720"/>
              </a:cxn>
              <a:cxn ang="0">
                <a:pos x="0" y="0"/>
              </a:cxn>
            </a:cxnLst>
            <a:rect l="0" t="0" r="0" b="0"/>
            <a:pathLst>
              <a:path w="2016" h="720">
                <a:moveTo>
                  <a:pt x="0" y="0"/>
                </a:moveTo>
                <a:lnTo>
                  <a:pt x="2016" y="240"/>
                </a:lnTo>
                <a:lnTo>
                  <a:pt x="2016" y="72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Kombinationstegning 17"/>
          <p:cNvSpPr>
            <a:spLocks/>
          </p:cNvSpPr>
          <p:nvPr/>
        </p:nvSpPr>
        <p:spPr bwMode="auto">
          <a:xfrm>
            <a:off x="5943600" y="0"/>
            <a:ext cx="13716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864" y="0"/>
              </a:cxn>
              <a:cxn ang="0">
                <a:pos x="0" y="2688"/>
              </a:cxn>
              <a:cxn ang="0">
                <a:pos x="768" y="0"/>
              </a:cxn>
              <a:cxn ang="0">
                <a:pos x="864" y="0"/>
              </a:cxn>
            </a:cxnLst>
            <a:rect l="0" t="0" r="0" b="0"/>
            <a:pathLst>
              <a:path w="864" h="2688">
                <a:moveTo>
                  <a:pt x="864" y="0"/>
                </a:moveTo>
                <a:lnTo>
                  <a:pt x="0" y="2688"/>
                </a:lnTo>
                <a:lnTo>
                  <a:pt x="768" y="0"/>
                </a:lnTo>
                <a:lnTo>
                  <a:pt x="86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Kombinationstegning 18"/>
          <p:cNvSpPr>
            <a:spLocks/>
          </p:cNvSpPr>
          <p:nvPr/>
        </p:nvSpPr>
        <p:spPr bwMode="auto">
          <a:xfrm>
            <a:off x="5948363" y="4246563"/>
            <a:ext cx="2090737" cy="26114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71" y="1645"/>
              </a:cxn>
              <a:cxn ang="0">
                <a:pos x="1317" y="1645"/>
              </a:cxn>
              <a:cxn ang="0">
                <a:pos x="0" y="0"/>
              </a:cxn>
              <a:cxn ang="0">
                <a:pos x="1071" y="1645"/>
              </a:cxn>
            </a:cxnLst>
            <a:rect l="0" t="0" r="0" b="0"/>
            <a:pathLst>
              <a:path w="1317" h="1645">
                <a:moveTo>
                  <a:pt x="1071" y="1645"/>
                </a:moveTo>
                <a:lnTo>
                  <a:pt x="1317" y="1645"/>
                </a:lnTo>
                <a:lnTo>
                  <a:pt x="0" y="0"/>
                </a:lnTo>
                <a:lnTo>
                  <a:pt x="1071" y="1645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Kombinationstegning 19"/>
          <p:cNvSpPr>
            <a:spLocks/>
          </p:cNvSpPr>
          <p:nvPr/>
        </p:nvSpPr>
        <p:spPr bwMode="auto">
          <a:xfrm>
            <a:off x="5943600" y="4267200"/>
            <a:ext cx="16002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08" y="1632"/>
              </a:cxn>
              <a:cxn ang="0">
                <a:pos x="0" y="0"/>
              </a:cxn>
              <a:cxn ang="0">
                <a:pos x="960" y="1632"/>
              </a:cxn>
              <a:cxn ang="0">
                <a:pos x="1008" y="1632"/>
              </a:cxn>
            </a:cxnLst>
            <a:rect l="0" t="0" r="0" b="0"/>
            <a:pathLst>
              <a:path w="1008" h="1632">
                <a:moveTo>
                  <a:pt x="1008" y="1632"/>
                </a:moveTo>
                <a:lnTo>
                  <a:pt x="0" y="0"/>
                </a:lnTo>
                <a:lnTo>
                  <a:pt x="960" y="1632"/>
                </a:lnTo>
                <a:lnTo>
                  <a:pt x="1008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1" name="Kombinationstegning 20"/>
          <p:cNvSpPr>
            <a:spLocks/>
          </p:cNvSpPr>
          <p:nvPr/>
        </p:nvSpPr>
        <p:spPr bwMode="auto">
          <a:xfrm>
            <a:off x="5943600" y="1371600"/>
            <a:ext cx="3200400" cy="2895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2016" y="144"/>
              </a:cxn>
              <a:cxn ang="0">
                <a:pos x="0" y="1824"/>
              </a:cxn>
              <a:cxn ang="0">
                <a:pos x="2016" y="0"/>
              </a:cxn>
            </a:cxnLst>
            <a:rect l="0" t="0" r="0" b="0"/>
            <a:pathLst>
              <a:path w="2016" h="1824">
                <a:moveTo>
                  <a:pt x="2016" y="0"/>
                </a:moveTo>
                <a:lnTo>
                  <a:pt x="2016" y="144"/>
                </a:lnTo>
                <a:lnTo>
                  <a:pt x="0" y="1824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Kombinationstegning 21"/>
          <p:cNvSpPr>
            <a:spLocks/>
          </p:cNvSpPr>
          <p:nvPr/>
        </p:nvSpPr>
        <p:spPr bwMode="auto">
          <a:xfrm>
            <a:off x="5943600" y="1752600"/>
            <a:ext cx="3200400" cy="2514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0" y="1584"/>
              </a:cxn>
              <a:cxn ang="0">
                <a:pos x="2016" y="48"/>
              </a:cxn>
              <a:cxn ang="0">
                <a:pos x="2016" y="0"/>
              </a:cxn>
            </a:cxnLst>
            <a:rect l="0" t="0" r="0" b="0"/>
            <a:pathLst>
              <a:path w="2016" h="1584">
                <a:moveTo>
                  <a:pt x="2016" y="0"/>
                </a:moveTo>
                <a:lnTo>
                  <a:pt x="0" y="1584"/>
                </a:lnTo>
                <a:lnTo>
                  <a:pt x="2016" y="48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3" name="Kombinationstegning 22"/>
          <p:cNvSpPr>
            <a:spLocks/>
          </p:cNvSpPr>
          <p:nvPr/>
        </p:nvSpPr>
        <p:spPr bwMode="auto">
          <a:xfrm>
            <a:off x="990600" y="4267200"/>
            <a:ext cx="4953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120" y="0"/>
              </a:cxn>
              <a:cxn ang="0">
                <a:pos x="1056" y="1632"/>
              </a:cxn>
              <a:cxn ang="0">
                <a:pos x="0" y="1632"/>
              </a:cxn>
            </a:cxnLst>
            <a:rect l="0" t="0" r="0" b="0"/>
            <a:pathLst>
              <a:path w="3120" h="1632">
                <a:moveTo>
                  <a:pt x="0" y="1632"/>
                </a:moveTo>
                <a:lnTo>
                  <a:pt x="3120" y="0"/>
                </a:lnTo>
                <a:lnTo>
                  <a:pt x="1056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4" name="Kombinationstegning 23"/>
          <p:cNvSpPr>
            <a:spLocks/>
          </p:cNvSpPr>
          <p:nvPr/>
        </p:nvSpPr>
        <p:spPr bwMode="auto">
          <a:xfrm>
            <a:off x="533400" y="4267200"/>
            <a:ext cx="5334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360" y="0"/>
              </a:cxn>
              <a:cxn ang="0">
                <a:pos x="144" y="1632"/>
              </a:cxn>
              <a:cxn ang="0">
                <a:pos x="0" y="1632"/>
              </a:cxn>
            </a:cxnLst>
            <a:rect l="0" t="0" r="0" b="0"/>
            <a:pathLst>
              <a:path w="3360" h="1632">
                <a:moveTo>
                  <a:pt x="0" y="1632"/>
                </a:moveTo>
                <a:lnTo>
                  <a:pt x="3360" y="0"/>
                </a:lnTo>
                <a:lnTo>
                  <a:pt x="144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5" name="Kombinationstegning 24"/>
          <p:cNvSpPr>
            <a:spLocks/>
          </p:cNvSpPr>
          <p:nvPr/>
        </p:nvSpPr>
        <p:spPr bwMode="auto">
          <a:xfrm>
            <a:off x="366824" y="2438400"/>
            <a:ext cx="5638800" cy="1828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152"/>
              </a:cxn>
              <a:cxn ang="0">
                <a:pos x="0" y="384"/>
              </a:cxn>
              <a:cxn ang="0">
                <a:pos x="0" y="0"/>
              </a:cxn>
            </a:cxnLst>
            <a:rect l="0" t="0" r="0" b="0"/>
            <a:pathLst>
              <a:path w="3552" h="1152">
                <a:moveTo>
                  <a:pt x="0" y="0"/>
                </a:moveTo>
                <a:lnTo>
                  <a:pt x="3504" y="1152"/>
                </a:lnTo>
                <a:lnTo>
                  <a:pt x="0" y="384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6" name="Kombinationstegning 25"/>
          <p:cNvSpPr>
            <a:spLocks/>
          </p:cNvSpPr>
          <p:nvPr/>
        </p:nvSpPr>
        <p:spPr bwMode="auto">
          <a:xfrm>
            <a:off x="366824" y="2133600"/>
            <a:ext cx="5638800" cy="2133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Kombinationstegning 26"/>
          <p:cNvSpPr>
            <a:spLocks/>
          </p:cNvSpPr>
          <p:nvPr/>
        </p:nvSpPr>
        <p:spPr bwMode="auto">
          <a:xfrm>
            <a:off x="4572000" y="4267200"/>
            <a:ext cx="13716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96" y="1632"/>
              </a:cxn>
              <a:cxn ang="0">
                <a:pos x="864" y="0"/>
              </a:cxn>
              <a:cxn ang="0">
                <a:pos x="0" y="1632"/>
              </a:cxn>
            </a:cxnLst>
            <a:rect l="0" t="0" r="0" b="0"/>
            <a:pathLst>
              <a:path w="864" h="1632">
                <a:moveTo>
                  <a:pt x="0" y="1632"/>
                </a:moveTo>
                <a:lnTo>
                  <a:pt x="96" y="1632"/>
                </a:lnTo>
                <a:lnTo>
                  <a:pt x="864" y="0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5718048" cy="977486"/>
          </a:xfrm>
        </p:spPr>
        <p:txBody>
          <a:bodyPr lIns="82296" tIns="45720" bIns="0" anchor="t"/>
          <a:lstStyle>
            <a:lvl1pPr marL="5486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da-DK"/>
              <a:t>Klik for at redigere typografi i masteren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6B5A02-1A2A-4456-A8A8-DDC5D28769F0}" type="datetimeFigureOut">
              <a:rPr lang="da-DK" smtClean="0"/>
              <a:pPr/>
              <a:t>11-05-2018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1F1B2B-5BF0-4A97-8380-6C0B287758C4}" type="slidenum">
              <a:rPr lang="da-DK" smtClean="0"/>
              <a:pPr/>
              <a:t>‹nr.›</a:t>
            </a:fld>
            <a:endParaRPr lang="da-DK"/>
          </a:p>
        </p:txBody>
      </p:sp>
      <p:sp>
        <p:nvSpPr>
          <p:cNvPr id="7" name="Rektangel 6"/>
          <p:cNvSpPr/>
          <p:nvPr/>
        </p:nvSpPr>
        <p:spPr>
          <a:xfrm>
            <a:off x="363160" y="402264"/>
            <a:ext cx="850392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06902" y="512064"/>
            <a:ext cx="8156448" cy="777240"/>
          </a:xfrm>
        </p:spPr>
        <p:txBody>
          <a:bodyPr tIns="64008"/>
          <a:lstStyle>
            <a:lvl1pPr algn="l">
              <a:buNone/>
              <a:defRPr sz="3800" b="0" cap="none" spc="-150" baseline="0"/>
            </a:lvl1pPr>
            <a:extLst/>
          </a:lstStyle>
          <a:p>
            <a:r>
              <a:rPr kumimoji="0" lang="da-DK"/>
              <a:t>Klik for at redigere titeltypografi i masteren</a:t>
            </a:r>
            <a:endParaRPr kumimoji="0" lang="en-US"/>
          </a:p>
        </p:txBody>
      </p:sp>
      <p:sp>
        <p:nvSpPr>
          <p:cNvPr id="8" name="Rektangel 7"/>
          <p:cNvSpPr/>
          <p:nvPr/>
        </p:nvSpPr>
        <p:spPr>
          <a:xfrm flipH="1">
            <a:off x="371538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9" name="Rektangel 8"/>
          <p:cNvSpPr/>
          <p:nvPr/>
        </p:nvSpPr>
        <p:spPr>
          <a:xfrm flipH="1">
            <a:off x="411109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0" name="Rektangel 9"/>
          <p:cNvSpPr/>
          <p:nvPr/>
        </p:nvSpPr>
        <p:spPr>
          <a:xfrm flipH="1">
            <a:off x="44845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ktangel 10"/>
          <p:cNvSpPr/>
          <p:nvPr/>
        </p:nvSpPr>
        <p:spPr>
          <a:xfrm flipH="1">
            <a:off x="476702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2" name="Rektangel 11"/>
          <p:cNvSpPr/>
          <p:nvPr/>
        </p:nvSpPr>
        <p:spPr>
          <a:xfrm>
            <a:off x="500478" y="680477"/>
            <a:ext cx="36576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512064"/>
            <a:ext cx="8229600" cy="914400"/>
          </a:xfrm>
        </p:spPr>
        <p:txBody>
          <a:bodyPr/>
          <a:lstStyle/>
          <a:p>
            <a:r>
              <a:rPr kumimoji="0" lang="da-DK"/>
              <a:t>Klik for at redigere titeltypografi i masteren</a:t>
            </a:r>
            <a:endParaRPr kumimoji="0" lang="en-US"/>
          </a:p>
        </p:txBody>
      </p:sp>
      <p:sp>
        <p:nvSpPr>
          <p:cNvPr id="3" name="Pladsholder til indhold 2"/>
          <p:cNvSpPr>
            <a:spLocks noGrp="1"/>
          </p:cNvSpPr>
          <p:nvPr>
            <p:ph sz="half" idx="1"/>
          </p:nvPr>
        </p:nvSpPr>
        <p:spPr>
          <a:xfrm>
            <a:off x="464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da-DK"/>
              <a:t>Klik for at redigere typografi i masteren</a:t>
            </a:r>
          </a:p>
          <a:p>
            <a:pPr lvl="1" eaLnBrk="1" latinLnBrk="0" hangingPunct="1"/>
            <a:r>
              <a:rPr lang="da-DK"/>
              <a:t>Andet niveau</a:t>
            </a:r>
          </a:p>
          <a:p>
            <a:pPr lvl="2" eaLnBrk="1" latinLnBrk="0" hangingPunct="1"/>
            <a:r>
              <a:rPr lang="da-DK"/>
              <a:t>Tredje niveau</a:t>
            </a:r>
          </a:p>
          <a:p>
            <a:pPr lvl="3" eaLnBrk="1" latinLnBrk="0" hangingPunct="1"/>
            <a:r>
              <a:rPr lang="da-DK"/>
              <a:t>Fjerde niveau</a:t>
            </a:r>
          </a:p>
          <a:p>
            <a:pPr lvl="4" eaLnBrk="1" latinLnBrk="0" hangingPunct="1"/>
            <a:r>
              <a:rPr lang="da-DK"/>
              <a:t>Femte niveau</a:t>
            </a:r>
            <a:endParaRPr kumimoji="0" lang="en-US"/>
          </a:p>
        </p:txBody>
      </p:sp>
      <p:sp>
        <p:nvSpPr>
          <p:cNvPr id="4" name="Pladsholder til indhold 3"/>
          <p:cNvSpPr>
            <a:spLocks noGrp="1"/>
          </p:cNvSpPr>
          <p:nvPr>
            <p:ph sz="half" idx="2"/>
          </p:nvPr>
        </p:nvSpPr>
        <p:spPr>
          <a:xfrm>
            <a:off x="4655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da-DK"/>
              <a:t>Klik for at redigere typografi i masteren</a:t>
            </a:r>
          </a:p>
          <a:p>
            <a:pPr lvl="1" eaLnBrk="1" latinLnBrk="0" hangingPunct="1"/>
            <a:r>
              <a:rPr lang="da-DK"/>
              <a:t>Andet niveau</a:t>
            </a:r>
          </a:p>
          <a:p>
            <a:pPr lvl="2" eaLnBrk="1" latinLnBrk="0" hangingPunct="1"/>
            <a:r>
              <a:rPr lang="da-DK"/>
              <a:t>Tredje niveau</a:t>
            </a:r>
          </a:p>
          <a:p>
            <a:pPr lvl="3" eaLnBrk="1" latinLnBrk="0" hangingPunct="1"/>
            <a:r>
              <a:rPr lang="da-DK"/>
              <a:t>Fjerde niveau</a:t>
            </a:r>
          </a:p>
          <a:p>
            <a:pPr lvl="4" eaLnBrk="1" latinLnBrk="0" hangingPunct="1"/>
            <a:r>
              <a:rPr lang="da-DK"/>
              <a:t>Femte niveau</a:t>
            </a:r>
            <a:endParaRPr kumimoji="0" lang="en-US"/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6B5A02-1A2A-4456-A8A8-DDC5D28769F0}" type="datetimeFigureOut">
              <a:rPr lang="da-DK" smtClean="0"/>
              <a:pPr/>
              <a:t>11-05-2018</a:t>
            </a:fld>
            <a:endParaRPr lang="da-DK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dias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1F1B2B-5BF0-4A97-8380-6C0B287758C4}" type="slidenum">
              <a:rPr lang="da-DK" smtClean="0"/>
              <a:pPr/>
              <a:t>‹nr.›</a:t>
            </a:fld>
            <a:endParaRPr lang="da-DK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ktangel 24"/>
          <p:cNvSpPr/>
          <p:nvPr/>
        </p:nvSpPr>
        <p:spPr>
          <a:xfrm>
            <a:off x="0" y="402265"/>
            <a:ext cx="886708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04824" y="512064"/>
            <a:ext cx="7772400" cy="914400"/>
          </a:xfrm>
        </p:spPr>
        <p:txBody>
          <a:bodyPr anchor="t"/>
          <a:lstStyle>
            <a:lvl1pPr>
              <a:defRPr sz="4000"/>
            </a:lvl1pPr>
            <a:extLst/>
          </a:lstStyle>
          <a:p>
            <a:r>
              <a:rPr kumimoji="0" lang="da-DK"/>
              <a:t>Klik for at redigere titeltypografi i masteren</a:t>
            </a:r>
            <a:endParaRPr kumimoji="0" lang="en-US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457200" y="1809750"/>
            <a:ext cx="4040188" cy="639762"/>
          </a:xfrm>
        </p:spPr>
        <p:txBody>
          <a:bodyPr anchor="ctr"/>
          <a:lstStyle>
            <a:lvl1pPr marL="73152" indent="0" algn="l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da-DK"/>
              <a:t>Klik for at redigere typografi i masteren</a:t>
            </a:r>
          </a:p>
        </p:txBody>
      </p:sp>
      <p:sp>
        <p:nvSpPr>
          <p:cNvPr id="4" name="Pladsholder til tekst 3"/>
          <p:cNvSpPr>
            <a:spLocks noGrp="1"/>
          </p:cNvSpPr>
          <p:nvPr>
            <p:ph type="body" sz="half" idx="3"/>
          </p:nvPr>
        </p:nvSpPr>
        <p:spPr>
          <a:xfrm>
            <a:off x="4645025" y="1809750"/>
            <a:ext cx="4041775" cy="639762"/>
          </a:xfrm>
        </p:spPr>
        <p:txBody>
          <a:bodyPr anchor="ctr"/>
          <a:lstStyle>
            <a:lvl1pPr marL="73152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da-DK"/>
              <a:t>Klik for at redigere typografi i masteren</a:t>
            </a:r>
          </a:p>
        </p:txBody>
      </p:sp>
      <p:sp>
        <p:nvSpPr>
          <p:cNvPr id="5" name="Pladsholder til indhold 4"/>
          <p:cNvSpPr>
            <a:spLocks noGrp="1"/>
          </p:cNvSpPr>
          <p:nvPr>
            <p:ph sz="quarter" idx="2"/>
          </p:nvPr>
        </p:nvSpPr>
        <p:spPr>
          <a:xfrm>
            <a:off x="457200" y="2459037"/>
            <a:ext cx="4040188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da-DK"/>
              <a:t>Klik for at redigere typografi i masteren</a:t>
            </a:r>
          </a:p>
          <a:p>
            <a:pPr lvl="1" eaLnBrk="1" latinLnBrk="0" hangingPunct="1"/>
            <a:r>
              <a:rPr lang="da-DK"/>
              <a:t>Andet niveau</a:t>
            </a:r>
          </a:p>
          <a:p>
            <a:pPr lvl="2" eaLnBrk="1" latinLnBrk="0" hangingPunct="1"/>
            <a:r>
              <a:rPr lang="da-DK"/>
              <a:t>Tredje niveau</a:t>
            </a:r>
          </a:p>
          <a:p>
            <a:pPr lvl="3" eaLnBrk="1" latinLnBrk="0" hangingPunct="1"/>
            <a:r>
              <a:rPr lang="da-DK"/>
              <a:t>Fjerde niveau</a:t>
            </a:r>
          </a:p>
          <a:p>
            <a:pPr lvl="4" eaLnBrk="1" latinLnBrk="0" hangingPunct="1"/>
            <a:r>
              <a:rPr lang="da-DK"/>
              <a:t>Femte niveau</a:t>
            </a:r>
            <a:endParaRPr kumimoji="0" lang="en-US"/>
          </a:p>
        </p:txBody>
      </p:sp>
      <p:sp>
        <p:nvSpPr>
          <p:cNvPr id="6" name="Pladsholder til indhold 5"/>
          <p:cNvSpPr>
            <a:spLocks noGrp="1"/>
          </p:cNvSpPr>
          <p:nvPr>
            <p:ph sz="quarter" idx="4"/>
          </p:nvPr>
        </p:nvSpPr>
        <p:spPr>
          <a:xfrm>
            <a:off x="4645025" y="2459037"/>
            <a:ext cx="4041775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da-DK"/>
              <a:t>Klik for at redigere typografi i masteren</a:t>
            </a:r>
          </a:p>
          <a:p>
            <a:pPr lvl="1" eaLnBrk="1" latinLnBrk="0" hangingPunct="1"/>
            <a:r>
              <a:rPr lang="da-DK"/>
              <a:t>Andet niveau</a:t>
            </a:r>
          </a:p>
          <a:p>
            <a:pPr lvl="2" eaLnBrk="1" latinLnBrk="0" hangingPunct="1"/>
            <a:r>
              <a:rPr lang="da-DK"/>
              <a:t>Tredje niveau</a:t>
            </a:r>
          </a:p>
          <a:p>
            <a:pPr lvl="3" eaLnBrk="1" latinLnBrk="0" hangingPunct="1"/>
            <a:r>
              <a:rPr lang="da-DK"/>
              <a:t>Fjerde niveau</a:t>
            </a:r>
          </a:p>
          <a:p>
            <a:pPr lvl="4" eaLnBrk="1" latinLnBrk="0" hangingPunct="1"/>
            <a:r>
              <a:rPr lang="da-DK"/>
              <a:t>Femte niveau</a:t>
            </a:r>
            <a:endParaRPr kumimoji="0" lang="en-US"/>
          </a:p>
        </p:txBody>
      </p:sp>
      <p:sp>
        <p:nvSpPr>
          <p:cNvPr id="7" name="Pladsholder til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6B5A02-1A2A-4456-A8A8-DDC5D28769F0}" type="datetimeFigureOut">
              <a:rPr lang="da-DK" smtClean="0"/>
              <a:pPr/>
              <a:t>11-05-2018</a:t>
            </a:fld>
            <a:endParaRPr lang="da-DK"/>
          </a:p>
        </p:txBody>
      </p:sp>
      <p:sp>
        <p:nvSpPr>
          <p:cNvPr id="8" name="Pladsholder til sidefod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9" name="Pladsholder til dias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1F1B2B-5BF0-4A97-8380-6C0B287758C4}" type="slidenum">
              <a:rPr lang="da-DK" smtClean="0"/>
              <a:pPr/>
              <a:t>‹nr.›</a:t>
            </a:fld>
            <a:endParaRPr lang="da-DK"/>
          </a:p>
        </p:txBody>
      </p:sp>
      <p:sp>
        <p:nvSpPr>
          <p:cNvPr id="16" name="Rektangel 15"/>
          <p:cNvSpPr/>
          <p:nvPr/>
        </p:nvSpPr>
        <p:spPr>
          <a:xfrm>
            <a:off x="87790" y="680477"/>
            <a:ext cx="45720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7" name="Rektangel 16"/>
          <p:cNvSpPr/>
          <p:nvPr/>
        </p:nvSpPr>
        <p:spPr>
          <a:xfrm>
            <a:off x="47305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Rektangel 17"/>
          <p:cNvSpPr/>
          <p:nvPr/>
        </p:nvSpPr>
        <p:spPr>
          <a:xfrm>
            <a:off x="2825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ktangel 18"/>
          <p:cNvSpPr/>
          <p:nvPr/>
        </p:nvSpPr>
        <p:spPr>
          <a:xfrm>
            <a:off x="0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Rektangel 19"/>
          <p:cNvSpPr/>
          <p:nvPr/>
        </p:nvSpPr>
        <p:spPr>
          <a:xfrm flipH="1">
            <a:off x="149770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Rektangel 20"/>
          <p:cNvSpPr/>
          <p:nvPr/>
        </p:nvSpPr>
        <p:spPr>
          <a:xfrm flipH="1">
            <a:off x="189341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Rektangel 21"/>
          <p:cNvSpPr/>
          <p:nvPr/>
        </p:nvSpPr>
        <p:spPr>
          <a:xfrm flipH="1">
            <a:off x="22668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Rektangel 28"/>
          <p:cNvSpPr/>
          <p:nvPr/>
        </p:nvSpPr>
        <p:spPr>
          <a:xfrm flipH="1">
            <a:off x="254934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0" name="Rektangel 29"/>
          <p:cNvSpPr/>
          <p:nvPr/>
        </p:nvSpPr>
        <p:spPr>
          <a:xfrm>
            <a:off x="278710" y="680477"/>
            <a:ext cx="36576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</p:spPr>
        <p:txBody>
          <a:bodyPr/>
          <a:lstStyle>
            <a:lvl1pPr>
              <a:defRPr sz="4000" cap="none" baseline="0"/>
            </a:lvl1pPr>
            <a:extLst/>
          </a:lstStyle>
          <a:p>
            <a:r>
              <a:rPr kumimoji="0" lang="da-DK"/>
              <a:t>Klik for at redigere titeltypografi i masteren</a:t>
            </a:r>
            <a:endParaRPr kumimoji="0" lang="en-US"/>
          </a:p>
        </p:txBody>
      </p:sp>
      <p:sp>
        <p:nvSpPr>
          <p:cNvPr id="3" name="Pladsholder til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6B5A02-1A2A-4456-A8A8-DDC5D28769F0}" type="datetimeFigureOut">
              <a:rPr lang="da-DK" smtClean="0"/>
              <a:pPr/>
              <a:t>11-05-2018</a:t>
            </a:fld>
            <a:endParaRPr lang="da-DK"/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Pladsholder til dias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1F1B2B-5BF0-4A97-8380-6C0B287758C4}" type="slidenum">
              <a:rPr lang="da-DK" smtClean="0"/>
              <a:pPr/>
              <a:t>‹nr.›</a:t>
            </a:fld>
            <a:endParaRPr lang="da-DK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6B5A02-1A2A-4456-A8A8-DDC5D28769F0}" type="datetimeFigureOut">
              <a:rPr lang="da-DK" smtClean="0"/>
              <a:pPr/>
              <a:t>11-05-2018</a:t>
            </a:fld>
            <a:endParaRPr lang="da-DK"/>
          </a:p>
        </p:txBody>
      </p:sp>
      <p:sp>
        <p:nvSpPr>
          <p:cNvPr id="3" name="Pladsholder til sidefod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1F1B2B-5BF0-4A97-8380-6C0B287758C4}" type="slidenum">
              <a:rPr lang="da-DK" smtClean="0"/>
              <a:pPr/>
              <a:t>‹nr.›</a:t>
            </a:fld>
            <a:endParaRPr lang="da-DK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85800" y="273050"/>
            <a:ext cx="8229600" cy="1162050"/>
          </a:xfrm>
        </p:spPr>
        <p:txBody>
          <a:bodyPr anchor="ctr"/>
          <a:lstStyle>
            <a:lvl1pPr algn="l">
              <a:buNone/>
              <a:defRPr sz="3600" b="0"/>
            </a:lvl1pPr>
            <a:extLst/>
          </a:lstStyle>
          <a:p>
            <a:r>
              <a:rPr kumimoji="0" lang="da-DK"/>
              <a:t>Klik for at redigere titeltypografi i masteren</a:t>
            </a:r>
            <a:endParaRPr kumimoji="0" lang="en-US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2"/>
          </p:nvPr>
        </p:nvSpPr>
        <p:spPr>
          <a:xfrm>
            <a:off x="685800" y="1435100"/>
            <a:ext cx="2514600" cy="4572000"/>
          </a:xfrm>
        </p:spPr>
        <p:txBody>
          <a:bodyPr/>
          <a:lstStyle>
            <a:lvl1pPr marL="54864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da-DK"/>
              <a:t>Klik for at redigere typografi i masteren</a:t>
            </a:r>
          </a:p>
        </p:txBody>
      </p:sp>
      <p:sp>
        <p:nvSpPr>
          <p:cNvPr id="4" name="Pladsholder til indhold 3"/>
          <p:cNvSpPr>
            <a:spLocks noGrp="1"/>
          </p:cNvSpPr>
          <p:nvPr>
            <p:ph sz="half" idx="1"/>
          </p:nvPr>
        </p:nvSpPr>
        <p:spPr>
          <a:xfrm>
            <a:off x="3429000" y="1435100"/>
            <a:ext cx="54864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da-DK"/>
              <a:t>Klik for at redigere typografi i masteren</a:t>
            </a:r>
          </a:p>
          <a:p>
            <a:pPr lvl="1" eaLnBrk="1" latinLnBrk="0" hangingPunct="1"/>
            <a:r>
              <a:rPr lang="da-DK"/>
              <a:t>Andet niveau</a:t>
            </a:r>
          </a:p>
          <a:p>
            <a:pPr lvl="2" eaLnBrk="1" latinLnBrk="0" hangingPunct="1"/>
            <a:r>
              <a:rPr lang="da-DK"/>
              <a:t>Tredje niveau</a:t>
            </a:r>
          </a:p>
          <a:p>
            <a:pPr lvl="3" eaLnBrk="1" latinLnBrk="0" hangingPunct="1"/>
            <a:r>
              <a:rPr lang="da-DK"/>
              <a:t>Fjerde niveau</a:t>
            </a:r>
          </a:p>
          <a:p>
            <a:pPr lvl="4" eaLnBrk="1" latinLnBrk="0" hangingPunct="1"/>
            <a:r>
              <a:rPr lang="da-DK"/>
              <a:t>Femte niveau</a:t>
            </a:r>
            <a:endParaRPr kumimoji="0" lang="en-US"/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6B5A02-1A2A-4456-A8A8-DDC5D28769F0}" type="datetimeFigureOut">
              <a:rPr lang="da-DK" smtClean="0"/>
              <a:pPr/>
              <a:t>11-05-2018</a:t>
            </a:fld>
            <a:endParaRPr lang="da-DK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dias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1F1B2B-5BF0-4A97-8380-6C0B287758C4}" type="slidenum">
              <a:rPr lang="da-DK" smtClean="0"/>
              <a:pPr/>
              <a:t>‹nr.›</a:t>
            </a:fld>
            <a:endParaRPr lang="da-DK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ktangel 7"/>
          <p:cNvSpPr/>
          <p:nvPr/>
        </p:nvSpPr>
        <p:spPr>
          <a:xfrm>
            <a:off x="368032" y="0"/>
            <a:ext cx="8778240" cy="1878037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9" name="Lige forbindelse 8"/>
          <p:cNvCxnSpPr/>
          <p:nvPr/>
        </p:nvCxnSpPr>
        <p:spPr>
          <a:xfrm flipV="1">
            <a:off x="363195" y="1885028"/>
            <a:ext cx="8782622" cy="0"/>
          </a:xfrm>
          <a:prstGeom prst="line">
            <a:avLst/>
          </a:prstGeom>
          <a:noFill/>
          <a:ln w="19050" cap="flat" cmpd="sng" algn="ctr">
            <a:solidFill>
              <a:srgbClr val="FFFFFF">
                <a:alpha val="10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0" name="Gruppe 9"/>
          <p:cNvGrpSpPr/>
          <p:nvPr/>
        </p:nvGrpSpPr>
        <p:grpSpPr>
          <a:xfrm rot="5400000">
            <a:off x="8514581" y="1219200"/>
            <a:ext cx="132763" cy="128466"/>
            <a:chOff x="6668087" y="1297746"/>
            <a:chExt cx="161840" cy="156602"/>
          </a:xfrm>
        </p:grpSpPr>
        <p:cxnSp>
          <p:nvCxnSpPr>
            <p:cNvPr id="15" name="Lige forbindelse 14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Lige forbindelse 15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Lige forbindelse 16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el 1"/>
          <p:cNvSpPr>
            <a:spLocks noGrp="1"/>
          </p:cNvSpPr>
          <p:nvPr>
            <p:ph type="title"/>
          </p:nvPr>
        </p:nvSpPr>
        <p:spPr bwMode="grayWhite">
          <a:xfrm>
            <a:off x="914400" y="441251"/>
            <a:ext cx="6858000" cy="701749"/>
          </a:xfrm>
        </p:spPr>
        <p:txBody>
          <a:bodyPr anchor="b"/>
          <a:lstStyle>
            <a:lvl1pPr algn="l">
              <a:buNone/>
              <a:defRPr sz="2100" b="0"/>
            </a:lvl1pPr>
            <a:extLst/>
          </a:lstStyle>
          <a:p>
            <a:r>
              <a:rPr kumimoji="0" lang="da-DK"/>
              <a:t>Klik for at redigere titeltypografi i masteren</a:t>
            </a:r>
            <a:endParaRPr kumimoji="0" lang="en-US"/>
          </a:p>
        </p:txBody>
      </p:sp>
      <p:sp>
        <p:nvSpPr>
          <p:cNvPr id="3" name="Pladsholder til billede 2"/>
          <p:cNvSpPr>
            <a:spLocks noGrp="1"/>
          </p:cNvSpPr>
          <p:nvPr>
            <p:ph type="pic" idx="1"/>
          </p:nvPr>
        </p:nvSpPr>
        <p:spPr>
          <a:xfrm>
            <a:off x="368032" y="1893781"/>
            <a:ext cx="8778240" cy="4960144"/>
          </a:xfrm>
          <a:solidFill>
            <a:schemeClr val="bg2"/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da-DK"/>
              <a:t>Klik på ikonet for at tilføje et billede</a:t>
            </a:r>
            <a:endParaRPr kumimoji="0" lang="en-US"/>
          </a:p>
        </p:txBody>
      </p:sp>
      <p:sp>
        <p:nvSpPr>
          <p:cNvPr id="4" name="Pladsholder til tekst 3"/>
          <p:cNvSpPr>
            <a:spLocks noGrp="1"/>
          </p:cNvSpPr>
          <p:nvPr>
            <p:ph type="body" sz="half" idx="2"/>
          </p:nvPr>
        </p:nvSpPr>
        <p:spPr bwMode="grayWhite">
          <a:xfrm>
            <a:off x="914400" y="1150144"/>
            <a:ext cx="6858000" cy="685800"/>
          </a:xfrm>
        </p:spPr>
        <p:txBody>
          <a:bodyPr/>
          <a:lstStyle>
            <a:lvl1pPr marL="27432" indent="0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da-DK"/>
              <a:t>Klik for at redigere typografi i masteren</a:t>
            </a:r>
          </a:p>
        </p:txBody>
      </p:sp>
      <p:grpSp>
        <p:nvGrpSpPr>
          <p:cNvPr id="14" name="Gruppe 13"/>
          <p:cNvGrpSpPr/>
          <p:nvPr/>
        </p:nvGrpSpPr>
        <p:grpSpPr>
          <a:xfrm rot="5400000">
            <a:off x="8666981" y="1371600"/>
            <a:ext cx="132763" cy="128466"/>
            <a:chOff x="6668087" y="1297746"/>
            <a:chExt cx="161840" cy="156602"/>
          </a:xfrm>
        </p:grpSpPr>
        <p:cxnSp>
          <p:nvCxnSpPr>
            <p:cNvPr id="11" name="Lige forbindelse 10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Lige forbindelse 11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Lige forbindelse 12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Gruppe 17"/>
          <p:cNvGrpSpPr/>
          <p:nvPr/>
        </p:nvGrpSpPr>
        <p:grpSpPr>
          <a:xfrm rot="5400000">
            <a:off x="8320088" y="1474763"/>
            <a:ext cx="132763" cy="128466"/>
            <a:chOff x="6668087" y="1297746"/>
            <a:chExt cx="161840" cy="156602"/>
          </a:xfrm>
        </p:grpSpPr>
        <p:cxnSp>
          <p:nvCxnSpPr>
            <p:cNvPr id="19" name="Lige forbindelse 18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Lige forbindelse 19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Lige forbindelse 20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>
          <a:xfrm>
            <a:off x="6477000" y="55499"/>
            <a:ext cx="2133600" cy="365125"/>
          </a:xfrm>
        </p:spPr>
        <p:txBody>
          <a:bodyPr/>
          <a:lstStyle/>
          <a:p>
            <a:fld id="{8C6B5A02-1A2A-4456-A8A8-DDC5D28769F0}" type="datetimeFigureOut">
              <a:rPr lang="da-DK" smtClean="0"/>
              <a:pPr/>
              <a:t>11-05-2018</a:t>
            </a:fld>
            <a:endParaRPr lang="da-DK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>
          <a:xfrm>
            <a:off x="914400" y="55499"/>
            <a:ext cx="5562600" cy="365125"/>
          </a:xfrm>
        </p:spPr>
        <p:txBody>
          <a:bodyPr/>
          <a:lstStyle/>
          <a:p>
            <a:endParaRPr lang="da-DK"/>
          </a:p>
        </p:txBody>
      </p:sp>
      <p:sp>
        <p:nvSpPr>
          <p:cNvPr id="7" name="Pladsholder til diasnummer 6"/>
          <p:cNvSpPr>
            <a:spLocks noGrp="1"/>
          </p:cNvSpPr>
          <p:nvPr>
            <p:ph type="sldNum" sz="quarter" idx="12"/>
          </p:nvPr>
        </p:nvSpPr>
        <p:spPr>
          <a:xfrm>
            <a:off x="8610600" y="55499"/>
            <a:ext cx="457200" cy="365125"/>
          </a:xfrm>
        </p:spPr>
        <p:txBody>
          <a:bodyPr/>
          <a:lstStyle/>
          <a:p>
            <a:fld id="{411F1B2B-5BF0-4A97-8380-6C0B287758C4}" type="slidenum">
              <a:rPr lang="da-DK" smtClean="0"/>
              <a:pPr/>
              <a:t>‹nr.›</a:t>
            </a:fld>
            <a:endParaRPr lang="da-DK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ktangel 7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ktangel 8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ktangel 9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ktangel 10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2" name="Rektangel 11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5" name="Rektangel 14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6" name="Rektangel 15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7" name="Rektangel 16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Pladsholder til titel 2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  <a:prstGeom prst="rect">
            <a:avLst/>
          </a:prstGeom>
        </p:spPr>
        <p:txBody>
          <a:bodyPr vert="horz" anchor="t">
            <a:noAutofit/>
          </a:bodyPr>
          <a:lstStyle/>
          <a:p>
            <a:r>
              <a:rPr kumimoji="0" lang="da-DK"/>
              <a:t>Klik for at redigere titeltypografi i masteren</a:t>
            </a:r>
            <a:endParaRPr kumimoji="0" lang="en-US"/>
          </a:p>
        </p:txBody>
      </p:sp>
      <p:sp>
        <p:nvSpPr>
          <p:cNvPr id="13" name="Pladsholder til tekst 12"/>
          <p:cNvSpPr>
            <a:spLocks noGrp="1"/>
          </p:cNvSpPr>
          <p:nvPr>
            <p:ph type="body" idx="1"/>
          </p:nvPr>
        </p:nvSpPr>
        <p:spPr>
          <a:xfrm>
            <a:off x="914400" y="1783560"/>
            <a:ext cx="7772400" cy="457200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da-DK"/>
              <a:t>Klik for at redigere typografi i masteren</a:t>
            </a:r>
          </a:p>
          <a:p>
            <a:pPr lvl="1" eaLnBrk="1" latinLnBrk="0" hangingPunct="1"/>
            <a:r>
              <a:rPr kumimoji="0" lang="da-DK"/>
              <a:t>Andet niveau</a:t>
            </a:r>
          </a:p>
          <a:p>
            <a:pPr lvl="2" eaLnBrk="1" latinLnBrk="0" hangingPunct="1"/>
            <a:r>
              <a:rPr kumimoji="0" lang="da-DK"/>
              <a:t>Tredje niveau</a:t>
            </a:r>
          </a:p>
          <a:p>
            <a:pPr lvl="3" eaLnBrk="1" latinLnBrk="0" hangingPunct="1"/>
            <a:r>
              <a:rPr kumimoji="0" lang="da-DK"/>
              <a:t>Fjerde niveau</a:t>
            </a:r>
          </a:p>
          <a:p>
            <a:pPr lvl="4" eaLnBrk="1" latinLnBrk="0" hangingPunct="1"/>
            <a:r>
              <a:rPr kumimoji="0" lang="da-DK"/>
              <a:t>Femte niveau</a:t>
            </a:r>
            <a:endParaRPr kumimoji="0" lang="en-US"/>
          </a:p>
        </p:txBody>
      </p:sp>
      <p:sp>
        <p:nvSpPr>
          <p:cNvPr id="14" name="Pladsholder til dato 13"/>
          <p:cNvSpPr>
            <a:spLocks noGrp="1"/>
          </p:cNvSpPr>
          <p:nvPr>
            <p:ph type="dt" sz="half" idx="2"/>
          </p:nvPr>
        </p:nvSpPr>
        <p:spPr>
          <a:xfrm>
            <a:off x="64770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8C6B5A02-1A2A-4456-A8A8-DDC5D28769F0}" type="datetimeFigureOut">
              <a:rPr lang="da-DK" smtClean="0"/>
              <a:pPr/>
              <a:t>11-05-2018</a:t>
            </a:fld>
            <a:endParaRPr lang="da-DK"/>
          </a:p>
        </p:txBody>
      </p:sp>
      <p:sp>
        <p:nvSpPr>
          <p:cNvPr id="3" name="Pladsholder til sidefod 2"/>
          <p:cNvSpPr>
            <a:spLocks noGrp="1"/>
          </p:cNvSpPr>
          <p:nvPr>
            <p:ph type="ftr" sz="quarter" idx="3"/>
          </p:nvPr>
        </p:nvSpPr>
        <p:spPr>
          <a:xfrm>
            <a:off x="914400" y="6416675"/>
            <a:ext cx="55626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endParaRPr lang="da-DK"/>
          </a:p>
        </p:txBody>
      </p:sp>
      <p:sp>
        <p:nvSpPr>
          <p:cNvPr id="23" name="Pladsholder til diasnummer 22"/>
          <p:cNvSpPr>
            <a:spLocks noGrp="1"/>
          </p:cNvSpPr>
          <p:nvPr>
            <p:ph type="sldNum" sz="quarter" idx="4"/>
          </p:nvPr>
        </p:nvSpPr>
        <p:spPr>
          <a:xfrm>
            <a:off x="8610600" y="64166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  <a:extLst/>
          </a:lstStyle>
          <a:p>
            <a:fld id="{411F1B2B-5BF0-4A97-8380-6C0B287758C4}" type="slidenum">
              <a:rPr lang="da-DK" smtClean="0"/>
              <a:pPr/>
              <a:t>‹nr.›</a:t>
            </a:fld>
            <a:endParaRPr lang="da-DK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 spc="-100" baseline="0">
          <a:solidFill>
            <a:schemeClr val="tx2">
              <a:satMod val="200000"/>
            </a:schemeClr>
          </a:solidFill>
          <a:latin typeface="+mj-lt"/>
          <a:ea typeface="+mj-ea"/>
          <a:cs typeface="+mj-cs"/>
        </a:defRPr>
      </a:lvl1pPr>
      <a:extLst/>
    </p:titleStyle>
    <p:bodyStyle>
      <a:lvl1pPr marL="411480" indent="-342900" algn="l" rtl="0" eaLnBrk="1" latinLnBrk="0" hangingPunct="1">
        <a:spcBef>
          <a:spcPts val="700"/>
        </a:spcBef>
        <a:buClr>
          <a:schemeClr val="tx2"/>
        </a:buClr>
        <a:buSzPct val="95000"/>
        <a:buFont typeface="Wingdings"/>
        <a:buChar char="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40664" indent="-28575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2"/>
        </a:buClr>
        <a:buFont typeface="Wingdings 2"/>
        <a:buChar char="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61872" indent="-228600" algn="l" rtl="0" eaLnBrk="1" latinLnBrk="0" hangingPunct="1">
        <a:spcBef>
          <a:spcPct val="20000"/>
        </a:spcBef>
        <a:buClr>
          <a:schemeClr val="accent3"/>
        </a:buClr>
        <a:buFont typeface="Wingdings 3"/>
        <a:buChar char="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4813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99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01952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93976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a-DK" dirty="0"/>
              <a:t>Hvorfor bliver et sår umuligt? </a:t>
            </a:r>
          </a:p>
        </p:txBody>
      </p:sp>
      <p:sp>
        <p:nvSpPr>
          <p:cNvPr id="3" name="Und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a-DK" dirty="0"/>
              <a:t>tanker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/>
              <a:t>Patient </a:t>
            </a:r>
            <a:r>
              <a:rPr lang="da-DK" dirty="0" err="1"/>
              <a:t>compliance</a:t>
            </a:r>
            <a:endParaRPr lang="da-DK" dirty="0"/>
          </a:p>
          <a:p>
            <a:pPr lvl="1"/>
            <a:r>
              <a:rPr lang="da-DK" dirty="0"/>
              <a:t>Kompressionsbehandlingen</a:t>
            </a:r>
          </a:p>
          <a:p>
            <a:pPr lvl="1"/>
            <a:r>
              <a:rPr lang="da-DK" dirty="0"/>
              <a:t>Fodtøjet</a:t>
            </a:r>
          </a:p>
          <a:p>
            <a:pPr lvl="2"/>
            <a:r>
              <a:rPr lang="da-DK" dirty="0" err="1"/>
              <a:t>Indesko</a:t>
            </a:r>
            <a:r>
              <a:rPr lang="da-DK" dirty="0"/>
              <a:t>? </a:t>
            </a:r>
            <a:r>
              <a:rPr lang="da-DK" dirty="0" err="1"/>
              <a:t>Pusser</a:t>
            </a:r>
            <a:r>
              <a:rPr lang="da-DK" dirty="0"/>
              <a:t>?</a:t>
            </a:r>
          </a:p>
          <a:p>
            <a:pPr lvl="2"/>
            <a:endParaRPr lang="da-DK" dirty="0"/>
          </a:p>
          <a:p>
            <a:pPr lvl="1"/>
            <a:r>
              <a:rPr lang="da-DK" dirty="0"/>
              <a:t>Har vi sikkerhed ?</a:t>
            </a:r>
          </a:p>
          <a:p>
            <a:pPr lvl="2"/>
            <a:r>
              <a:rPr lang="da-DK" dirty="0"/>
              <a:t>Medicinering som eksempel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Den daglige sårbehandling</a:t>
            </a:r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/>
              <a:t>Postevand/saltvand i rigelige mængder</a:t>
            </a:r>
          </a:p>
          <a:p>
            <a:endParaRPr lang="da-DK" dirty="0"/>
          </a:p>
          <a:p>
            <a:r>
              <a:rPr lang="da-DK" dirty="0" err="1"/>
              <a:t>Debridering</a:t>
            </a:r>
            <a:endParaRPr lang="da-DK" dirty="0"/>
          </a:p>
          <a:p>
            <a:endParaRPr lang="da-DK" dirty="0"/>
          </a:p>
          <a:p>
            <a:r>
              <a:rPr lang="da-DK" dirty="0"/>
              <a:t>skifteinterval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da-DK" dirty="0"/>
          </a:p>
          <a:p>
            <a:endParaRPr lang="da-DK" dirty="0"/>
          </a:p>
          <a:p>
            <a:r>
              <a:rPr lang="da-DK" dirty="0"/>
              <a:t>Patienten                                         Organisationen      </a:t>
            </a:r>
          </a:p>
          <a:p>
            <a:endParaRPr lang="da-DK" dirty="0"/>
          </a:p>
          <a:p>
            <a:r>
              <a:rPr lang="da-DK" dirty="0"/>
              <a:t>Den faglige                                      Produkterne</a:t>
            </a:r>
          </a:p>
          <a:p>
            <a:r>
              <a:rPr lang="da-DK" dirty="0"/>
              <a:t>Kompetence				   	</a:t>
            </a:r>
          </a:p>
          <a:p>
            <a:r>
              <a:rPr lang="da-DK" dirty="0"/>
              <a:t>	</a:t>
            </a:r>
          </a:p>
        </p:txBody>
      </p:sp>
      <p:sp>
        <p:nvSpPr>
          <p:cNvPr id="4" name="Rektangel 3"/>
          <p:cNvSpPr/>
          <p:nvPr/>
        </p:nvSpPr>
        <p:spPr>
          <a:xfrm>
            <a:off x="3131840" y="2852936"/>
            <a:ext cx="2808312" cy="187220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Hvor er de nemme frugter, at plukke?</a:t>
            </a:r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da-DK" dirty="0"/>
          </a:p>
          <a:p>
            <a:endParaRPr lang="da-DK" dirty="0"/>
          </a:p>
          <a:p>
            <a:r>
              <a:rPr lang="da-DK" dirty="0"/>
              <a:t>Patienten                                         Organisationen      </a:t>
            </a:r>
          </a:p>
          <a:p>
            <a:endParaRPr lang="da-DK" dirty="0"/>
          </a:p>
          <a:p>
            <a:r>
              <a:rPr lang="da-DK" dirty="0"/>
              <a:t>Den faglige                                      Produkterne</a:t>
            </a:r>
          </a:p>
          <a:p>
            <a:r>
              <a:rPr lang="da-DK" dirty="0"/>
              <a:t>Kompetence				   	</a:t>
            </a:r>
          </a:p>
          <a:p>
            <a:r>
              <a:rPr lang="da-DK" dirty="0"/>
              <a:t>	</a:t>
            </a:r>
          </a:p>
        </p:txBody>
      </p:sp>
      <p:sp>
        <p:nvSpPr>
          <p:cNvPr id="4" name="Rektangel 3"/>
          <p:cNvSpPr/>
          <p:nvPr/>
        </p:nvSpPr>
        <p:spPr>
          <a:xfrm>
            <a:off x="3491880" y="2852936"/>
            <a:ext cx="2448272" cy="187220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ophelingskurven</a:t>
            </a:r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a-DK" dirty="0"/>
          </a:p>
          <a:p>
            <a:r>
              <a:rPr lang="da-DK" dirty="0"/>
              <a:t>Hvorfor heler nogle sår med 40% per uge</a:t>
            </a:r>
          </a:p>
          <a:p>
            <a:endParaRPr lang="da-DK" dirty="0"/>
          </a:p>
          <a:p>
            <a:r>
              <a:rPr lang="da-DK" dirty="0"/>
              <a:t>andre slet ikke!!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a-DK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914400" y="2564627"/>
            <a:ext cx="7772400" cy="3011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Redskab  TIME</a:t>
            </a:r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 err="1"/>
              <a:t>T-issue</a:t>
            </a:r>
            <a:r>
              <a:rPr lang="da-DK" dirty="0"/>
              <a:t> </a:t>
            </a:r>
          </a:p>
          <a:p>
            <a:pPr lvl="1"/>
            <a:r>
              <a:rPr lang="da-DK" dirty="0"/>
              <a:t>Sårbunden</a:t>
            </a:r>
          </a:p>
          <a:p>
            <a:pPr lvl="2"/>
            <a:r>
              <a:rPr lang="da-DK" dirty="0"/>
              <a:t>Bakterier</a:t>
            </a:r>
          </a:p>
          <a:p>
            <a:pPr lvl="3"/>
            <a:r>
              <a:rPr lang="da-DK" dirty="0"/>
              <a:t>Antal bakterier</a:t>
            </a:r>
          </a:p>
          <a:p>
            <a:pPr lvl="3"/>
            <a:r>
              <a:rPr lang="da-DK" dirty="0"/>
              <a:t>Flere forskellige slags</a:t>
            </a:r>
          </a:p>
          <a:p>
            <a:pPr lvl="3"/>
            <a:r>
              <a:rPr lang="da-DK" dirty="0"/>
              <a:t>Hvilke bakterier virulens</a:t>
            </a:r>
          </a:p>
          <a:p>
            <a:pPr lvl="2"/>
            <a:r>
              <a:rPr lang="da-DK" dirty="0"/>
              <a:t>Nekroser</a:t>
            </a:r>
          </a:p>
          <a:p>
            <a:pPr lvl="3"/>
            <a:r>
              <a:rPr lang="da-DK" dirty="0"/>
              <a:t>Gule fugtige</a:t>
            </a:r>
          </a:p>
          <a:p>
            <a:pPr lvl="3"/>
            <a:r>
              <a:rPr lang="da-DK" dirty="0"/>
              <a:t>Sorte tørre</a:t>
            </a:r>
          </a:p>
          <a:p>
            <a:pPr lvl="2"/>
            <a:r>
              <a:rPr lang="da-DK" dirty="0"/>
              <a:t>Underliggende strukturer</a:t>
            </a:r>
          </a:p>
          <a:p>
            <a:pPr lvl="2"/>
            <a:endParaRPr lang="da-DK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 err="1"/>
              <a:t>I-nfektion/inflammation</a:t>
            </a:r>
            <a:endParaRPr lang="da-DK" dirty="0"/>
          </a:p>
          <a:p>
            <a:pPr lvl="1"/>
            <a:r>
              <a:rPr lang="da-DK" dirty="0"/>
              <a:t>Kantrødmen</a:t>
            </a:r>
          </a:p>
          <a:p>
            <a:pPr lvl="2"/>
            <a:r>
              <a:rPr lang="da-DK" dirty="0"/>
              <a:t>Ligetil</a:t>
            </a:r>
          </a:p>
          <a:p>
            <a:pPr lvl="2"/>
            <a:r>
              <a:rPr lang="da-DK" dirty="0"/>
              <a:t>asymmetrisk</a:t>
            </a:r>
          </a:p>
          <a:p>
            <a:pPr lvl="2"/>
            <a:r>
              <a:rPr lang="da-DK" dirty="0"/>
              <a:t>Hidsig</a:t>
            </a:r>
          </a:p>
          <a:p>
            <a:pPr lvl="1"/>
            <a:r>
              <a:rPr lang="da-DK" dirty="0"/>
              <a:t>Lugt</a:t>
            </a:r>
          </a:p>
          <a:p>
            <a:pPr lvl="1"/>
            <a:r>
              <a:rPr lang="da-DK" dirty="0"/>
              <a:t>Smerter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 err="1"/>
              <a:t>M-oisture</a:t>
            </a:r>
            <a:r>
              <a:rPr lang="da-DK" dirty="0"/>
              <a:t> </a:t>
            </a:r>
          </a:p>
          <a:p>
            <a:pPr lvl="1"/>
            <a:r>
              <a:rPr lang="da-DK" dirty="0"/>
              <a:t> Fugtighed</a:t>
            </a:r>
          </a:p>
          <a:p>
            <a:pPr lvl="2"/>
            <a:r>
              <a:rPr lang="da-DK" dirty="0"/>
              <a:t>Mængden af eksudat</a:t>
            </a:r>
          </a:p>
          <a:p>
            <a:pPr lvl="2"/>
            <a:r>
              <a:rPr lang="da-DK" dirty="0"/>
              <a:t>Arten af eksudat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 err="1"/>
              <a:t>E-dge</a:t>
            </a:r>
            <a:endParaRPr lang="da-DK" dirty="0"/>
          </a:p>
          <a:p>
            <a:pPr lvl="1"/>
            <a:r>
              <a:rPr lang="da-DK" dirty="0" err="1"/>
              <a:t>Sårkanten/omgivelserne</a:t>
            </a:r>
            <a:endParaRPr lang="da-DK" dirty="0"/>
          </a:p>
          <a:p>
            <a:pPr lvl="2"/>
            <a:r>
              <a:rPr lang="da-DK" dirty="0"/>
              <a:t>Ødem</a:t>
            </a:r>
          </a:p>
          <a:p>
            <a:pPr lvl="2"/>
            <a:r>
              <a:rPr lang="da-DK" dirty="0"/>
              <a:t>Arvæv</a:t>
            </a:r>
          </a:p>
          <a:p>
            <a:pPr lvl="2"/>
            <a:r>
              <a:rPr lang="da-DK" dirty="0" err="1"/>
              <a:t>Aldring/dermatoporose</a:t>
            </a:r>
            <a:endParaRPr lang="da-DK" dirty="0"/>
          </a:p>
          <a:p>
            <a:pPr lvl="2"/>
            <a:r>
              <a:rPr lang="da-DK" dirty="0" err="1"/>
              <a:t>Prednisolonhud</a:t>
            </a:r>
            <a:endParaRPr lang="da-DK" dirty="0"/>
          </a:p>
          <a:p>
            <a:pPr lvl="2">
              <a:buNone/>
            </a:pPr>
            <a:endParaRPr lang="da-DK" dirty="0"/>
          </a:p>
          <a:p>
            <a:pPr lvl="2"/>
            <a:endParaRPr lang="da-DK" dirty="0"/>
          </a:p>
          <a:p>
            <a:pPr lvl="2"/>
            <a:endParaRPr lang="da-DK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/>
              <a:t>Diagnosen - er den stillet med relevant metodologi ?</a:t>
            </a:r>
          </a:p>
          <a:p>
            <a:r>
              <a:rPr lang="da-DK" dirty="0"/>
              <a:t>Medicinering</a:t>
            </a:r>
          </a:p>
          <a:p>
            <a:r>
              <a:rPr lang="da-DK" dirty="0"/>
              <a:t>Mobilitet</a:t>
            </a:r>
          </a:p>
          <a:p>
            <a:r>
              <a:rPr lang="da-DK" dirty="0"/>
              <a:t>BMI</a:t>
            </a:r>
          </a:p>
          <a:p>
            <a:endParaRPr lang="da-DK" dirty="0"/>
          </a:p>
          <a:p>
            <a:endParaRPr lang="da-DK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/>
              <a:t>Produkterne????</a:t>
            </a:r>
          </a:p>
          <a:p>
            <a:pPr lvl="1"/>
            <a:r>
              <a:rPr lang="da-DK" dirty="0"/>
              <a:t>Korrekt anvendelse !!!!</a:t>
            </a:r>
          </a:p>
          <a:p>
            <a:pPr lvl="1"/>
            <a:endParaRPr lang="da-DK" dirty="0"/>
          </a:p>
          <a:p>
            <a:pPr lvl="1"/>
            <a:r>
              <a:rPr lang="da-DK" dirty="0"/>
              <a:t>Kendskab til produkterne</a:t>
            </a:r>
          </a:p>
          <a:p>
            <a:pPr lvl="2"/>
            <a:r>
              <a:rPr lang="da-DK" dirty="0"/>
              <a:t>Der ses mange forskellige kombinationer, nogle mere hensigtsmæssige end andre.</a:t>
            </a:r>
          </a:p>
          <a:p>
            <a:pPr lvl="1"/>
            <a:endParaRPr lang="da-DK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tro">
  <a:themeElements>
    <a:clrScheme name="Metro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Metro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tro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phClr">
                <a:tint val="88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0000"/>
                <a:satMod val="180000"/>
              </a:schemeClr>
              <a:schemeClr val="phClr">
                <a:tint val="90000"/>
                <a:satMod val="20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</Template>
  <TotalTime>398</TotalTime>
  <Words>148</Words>
  <Application>Microsoft Office PowerPoint</Application>
  <PresentationFormat>Skærmshow (4:3)</PresentationFormat>
  <Paragraphs>73</Paragraphs>
  <Slides>13</Slides>
  <Notes>0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5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13</vt:i4>
      </vt:variant>
    </vt:vector>
  </HeadingPairs>
  <TitlesOfParts>
    <vt:vector size="19" baseType="lpstr">
      <vt:lpstr>Consolas</vt:lpstr>
      <vt:lpstr>Corbel</vt:lpstr>
      <vt:lpstr>Wingdings</vt:lpstr>
      <vt:lpstr>Wingdings 2</vt:lpstr>
      <vt:lpstr>Wingdings 3</vt:lpstr>
      <vt:lpstr>Metro</vt:lpstr>
      <vt:lpstr>Hvorfor bliver et sår umuligt? </vt:lpstr>
      <vt:lpstr>ophelingskurven</vt:lpstr>
      <vt:lpstr>PowerPoint-præsentation</vt:lpstr>
      <vt:lpstr>Redskab  TIME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Den daglige sårbehandling</vt:lpstr>
      <vt:lpstr>PowerPoint-præsentation</vt:lpstr>
      <vt:lpstr>Hvor er de nemme frugter, at plukke?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Hvorfor bliver et sår umuligt?</dc:title>
  <dc:creator>Rolf</dc:creator>
  <cp:lastModifiedBy>Tina Jakobsen</cp:lastModifiedBy>
  <cp:revision>7</cp:revision>
  <dcterms:created xsi:type="dcterms:W3CDTF">2018-04-05T04:43:35Z</dcterms:created>
  <dcterms:modified xsi:type="dcterms:W3CDTF">2018-05-11T11:09:54Z</dcterms:modified>
</cp:coreProperties>
</file>